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7D1"/>
    <a:srgbClr val="F0F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94675" autoAdjust="0"/>
  </p:normalViewPr>
  <p:slideViewPr>
    <p:cSldViewPr>
      <p:cViewPr varScale="1">
        <p:scale>
          <a:sx n="113" d="100"/>
          <a:sy n="113" d="100"/>
        </p:scale>
        <p:origin x="-108" y="-4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059"/>
          <p:cNvSpPr>
            <a:spLocks noGrp="1" noChangeArrowheads="1"/>
          </p:cNvSpPr>
          <p:nvPr userDrawn="1"/>
        </p:nvSpPr>
        <p:spPr>
          <a:xfrm>
            <a:off x="1797050" y="1718551"/>
            <a:ext cx="4089400" cy="312383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2112" y="3116"/>
                </a:moveTo>
                <a:lnTo>
                  <a:pt x="22112" y="3116"/>
                </a:lnTo>
                <a:cubicBezTo>
                  <a:pt x="22112" y="3116"/>
                  <a:pt x="27356" y="0"/>
                  <a:pt x="30300" y="4263"/>
                </a:cubicBezTo>
                <a:lnTo>
                  <a:pt x="30300" y="4263"/>
                </a:lnTo>
                <a:cubicBezTo>
                  <a:pt x="33277" y="8577"/>
                  <a:pt x="36666" y="13779"/>
                  <a:pt x="39369" y="17410"/>
                </a:cubicBezTo>
                <a:lnTo>
                  <a:pt x="39369" y="17410"/>
                </a:lnTo>
                <a:cubicBezTo>
                  <a:pt x="41761" y="20624"/>
                  <a:pt x="43200" y="22708"/>
                  <a:pt x="40979" y="26940"/>
                </a:cubicBezTo>
                <a:lnTo>
                  <a:pt x="40979" y="26940"/>
                </a:lnTo>
                <a:cubicBezTo>
                  <a:pt x="39655" y="29461"/>
                  <a:pt x="35076" y="35072"/>
                  <a:pt x="32639" y="38623"/>
                </a:cubicBezTo>
                <a:lnTo>
                  <a:pt x="32639" y="38623"/>
                </a:lnTo>
                <a:cubicBezTo>
                  <a:pt x="30200" y="42175"/>
                  <a:pt x="26202" y="43200"/>
                  <a:pt x="23268" y="42185"/>
                </a:cubicBezTo>
                <a:lnTo>
                  <a:pt x="23268" y="42185"/>
                </a:lnTo>
                <a:cubicBezTo>
                  <a:pt x="20331" y="41168"/>
                  <a:pt x="11584" y="38623"/>
                  <a:pt x="6213" y="36974"/>
                </a:cubicBezTo>
                <a:lnTo>
                  <a:pt x="6213" y="36974"/>
                </a:lnTo>
                <a:cubicBezTo>
                  <a:pt x="1431" y="35502"/>
                  <a:pt x="0" y="32900"/>
                  <a:pt x="214" y="31157"/>
                </a:cubicBezTo>
                <a:lnTo>
                  <a:pt x="214" y="31157"/>
                </a:lnTo>
                <a:cubicBezTo>
                  <a:pt x="760" y="26703"/>
                  <a:pt x="1113" y="19920"/>
                  <a:pt x="1214" y="16042"/>
                </a:cubicBezTo>
                <a:lnTo>
                  <a:pt x="1214" y="16042"/>
                </a:lnTo>
                <a:cubicBezTo>
                  <a:pt x="1303" y="12626"/>
                  <a:pt x="4203" y="11313"/>
                  <a:pt x="6907" y="9989"/>
                </a:cubicBezTo>
                <a:lnTo>
                  <a:pt x="6907" y="9989"/>
                </a:lnTo>
                <a:cubicBezTo>
                  <a:pt x="9245" y="8843"/>
                  <a:pt x="19774" y="4261"/>
                  <a:pt x="22112" y="3116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4" name="Shape 1060"/>
          <p:cNvSpPr>
            <a:spLocks noGrp="1" noChangeArrowheads="1"/>
          </p:cNvSpPr>
          <p:nvPr userDrawn="1"/>
        </p:nvSpPr>
        <p:spPr>
          <a:xfrm>
            <a:off x="982136" y="1379876"/>
            <a:ext cx="3008841" cy="98574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0162" y="13104"/>
                </a:moveTo>
                <a:lnTo>
                  <a:pt x="40162" y="13104"/>
                </a:lnTo>
                <a:cubicBezTo>
                  <a:pt x="36799" y="16736"/>
                  <a:pt x="26204" y="28154"/>
                  <a:pt x="22676" y="31251"/>
                </a:cubicBezTo>
                <a:lnTo>
                  <a:pt x="22676" y="31251"/>
                </a:lnTo>
                <a:cubicBezTo>
                  <a:pt x="18513" y="34899"/>
                  <a:pt x="15093" y="37527"/>
                  <a:pt x="13136" y="38511"/>
                </a:cubicBezTo>
                <a:lnTo>
                  <a:pt x="13136" y="38511"/>
                </a:lnTo>
                <a:cubicBezTo>
                  <a:pt x="10861" y="39650"/>
                  <a:pt x="0" y="43200"/>
                  <a:pt x="422" y="38511"/>
                </a:cubicBezTo>
                <a:lnTo>
                  <a:pt x="422" y="38511"/>
                </a:lnTo>
                <a:cubicBezTo>
                  <a:pt x="750" y="34836"/>
                  <a:pt x="12785" y="17028"/>
                  <a:pt x="15584" y="14358"/>
                </a:cubicBezTo>
                <a:lnTo>
                  <a:pt x="15584" y="14358"/>
                </a:lnTo>
                <a:cubicBezTo>
                  <a:pt x="18382" y="11693"/>
                  <a:pt x="34508" y="0"/>
                  <a:pt x="36286" y="2133"/>
                </a:cubicBezTo>
                <a:lnTo>
                  <a:pt x="36286" y="2133"/>
                </a:lnTo>
                <a:cubicBezTo>
                  <a:pt x="38064" y="4272"/>
                  <a:pt x="43200" y="9825"/>
                  <a:pt x="40162" y="1310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5" name="Shape 1061"/>
          <p:cNvSpPr>
            <a:spLocks noGrp="1" noChangeArrowheads="1"/>
          </p:cNvSpPr>
          <p:nvPr userDrawn="1"/>
        </p:nvSpPr>
        <p:spPr>
          <a:xfrm>
            <a:off x="4925274" y="3471850"/>
            <a:ext cx="4046643" cy="167378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43200"/>
                </a:moveTo>
                <a:lnTo>
                  <a:pt x="43200" y="43200"/>
                </a:lnTo>
                <a:cubicBezTo>
                  <a:pt x="42680" y="32337"/>
                  <a:pt x="42264" y="24810"/>
                  <a:pt x="41982" y="22533"/>
                </a:cubicBezTo>
                <a:lnTo>
                  <a:pt x="41982" y="22533"/>
                </a:lnTo>
                <a:cubicBezTo>
                  <a:pt x="41353" y="17445"/>
                  <a:pt x="31020" y="10782"/>
                  <a:pt x="25434" y="7567"/>
                </a:cubicBezTo>
                <a:lnTo>
                  <a:pt x="25434" y="7567"/>
                </a:lnTo>
                <a:cubicBezTo>
                  <a:pt x="20461" y="4707"/>
                  <a:pt x="15752" y="0"/>
                  <a:pt x="10688" y="12771"/>
                </a:cubicBezTo>
                <a:lnTo>
                  <a:pt x="10688" y="12771"/>
                </a:lnTo>
                <a:cubicBezTo>
                  <a:pt x="5409" y="26085"/>
                  <a:pt x="2329" y="33891"/>
                  <a:pt x="451" y="39632"/>
                </a:cubicBezTo>
                <a:lnTo>
                  <a:pt x="451" y="39632"/>
                </a:lnTo>
                <a:cubicBezTo>
                  <a:pt x="180" y="40459"/>
                  <a:pt x="44" y="41820"/>
                  <a:pt x="0" y="43200"/>
                </a:cubicBezTo>
                <a:lnTo>
                  <a:pt x="43200" y="432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6" name="Shape 1062"/>
          <p:cNvSpPr>
            <a:spLocks noGrp="1" noChangeArrowheads="1"/>
          </p:cNvSpPr>
          <p:nvPr userDrawn="1"/>
        </p:nvSpPr>
        <p:spPr>
          <a:xfrm>
            <a:off x="291891" y="4575581"/>
            <a:ext cx="3726391" cy="5700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43200"/>
                </a:moveTo>
                <a:lnTo>
                  <a:pt x="43200" y="43200"/>
                </a:lnTo>
                <a:cubicBezTo>
                  <a:pt x="37750" y="34083"/>
                  <a:pt x="28707" y="20178"/>
                  <a:pt x="28707" y="20178"/>
                </a:cubicBezTo>
                <a:lnTo>
                  <a:pt x="28707" y="20178"/>
                </a:lnTo>
                <a:cubicBezTo>
                  <a:pt x="23196" y="11772"/>
                  <a:pt x="17935" y="0"/>
                  <a:pt x="14588" y="1341"/>
                </a:cubicBezTo>
                <a:lnTo>
                  <a:pt x="14588" y="1341"/>
                </a:lnTo>
                <a:cubicBezTo>
                  <a:pt x="11240" y="2673"/>
                  <a:pt x="6350" y="22671"/>
                  <a:pt x="1602" y="37718"/>
                </a:cubicBezTo>
                <a:lnTo>
                  <a:pt x="1602" y="37718"/>
                </a:lnTo>
                <a:cubicBezTo>
                  <a:pt x="1072" y="39393"/>
                  <a:pt x="536" y="41175"/>
                  <a:pt x="0" y="43200"/>
                </a:cubicBezTo>
                <a:lnTo>
                  <a:pt x="43200" y="432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7" name="Shape 1063"/>
          <p:cNvSpPr>
            <a:spLocks noGrp="1" noChangeArrowheads="1"/>
          </p:cNvSpPr>
          <p:nvPr userDrawn="1"/>
        </p:nvSpPr>
        <p:spPr>
          <a:xfrm>
            <a:off x="0" y="2441026"/>
            <a:ext cx="1574800" cy="25077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0" y="43200"/>
                </a:moveTo>
                <a:lnTo>
                  <a:pt x="0" y="43200"/>
                </a:lnTo>
                <a:cubicBezTo>
                  <a:pt x="10450" y="39319"/>
                  <a:pt x="26476" y="34991"/>
                  <a:pt x="31760" y="32779"/>
                </a:cubicBezTo>
                <a:lnTo>
                  <a:pt x="31760" y="32779"/>
                </a:lnTo>
                <a:cubicBezTo>
                  <a:pt x="38554" y="29929"/>
                  <a:pt x="35982" y="23868"/>
                  <a:pt x="39587" y="11934"/>
                </a:cubicBezTo>
                <a:lnTo>
                  <a:pt x="39587" y="11934"/>
                </a:lnTo>
                <a:cubicBezTo>
                  <a:pt x="43199" y="0"/>
                  <a:pt x="33409" y="2565"/>
                  <a:pt x="25082" y="2041"/>
                </a:cubicBezTo>
                <a:lnTo>
                  <a:pt x="25082" y="2041"/>
                </a:lnTo>
                <a:cubicBezTo>
                  <a:pt x="14497" y="1374"/>
                  <a:pt x="7053" y="4621"/>
                  <a:pt x="0" y="7243"/>
                </a:cubicBezTo>
                <a:lnTo>
                  <a:pt x="0" y="432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91880" y="2031690"/>
            <a:ext cx="5040560" cy="540060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446875" y="1356615"/>
            <a:ext cx="5040560" cy="540060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8353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252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423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006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946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927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1114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932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142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5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467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059"/>
          <p:cNvSpPr>
            <a:spLocks noGrp="1" noChangeArrowheads="1"/>
          </p:cNvSpPr>
          <p:nvPr userDrawn="1"/>
        </p:nvSpPr>
        <p:spPr>
          <a:xfrm>
            <a:off x="3732530" y="2"/>
            <a:ext cx="2293620" cy="67034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0" y="0"/>
                </a:moveTo>
                <a:lnTo>
                  <a:pt x="0" y="0"/>
                </a:lnTo>
                <a:cubicBezTo>
                  <a:pt x="1690" y="6213"/>
                  <a:pt x="3698" y="13338"/>
                  <a:pt x="6091" y="21902"/>
                </a:cubicBezTo>
                <a:lnTo>
                  <a:pt x="6091" y="21902"/>
                </a:lnTo>
                <a:cubicBezTo>
                  <a:pt x="12043" y="43199"/>
                  <a:pt x="17573" y="35347"/>
                  <a:pt x="23417" y="30579"/>
                </a:cubicBezTo>
                <a:lnTo>
                  <a:pt x="23417" y="30579"/>
                </a:lnTo>
                <a:cubicBezTo>
                  <a:pt x="29984" y="25223"/>
                  <a:pt x="42123" y="14119"/>
                  <a:pt x="42860" y="5640"/>
                </a:cubicBezTo>
                <a:lnTo>
                  <a:pt x="42860" y="5640"/>
                </a:lnTo>
                <a:cubicBezTo>
                  <a:pt x="42960" y="4507"/>
                  <a:pt x="43072" y="2479"/>
                  <a:pt x="4320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" name="Shape 1060"/>
          <p:cNvSpPr>
            <a:spLocks noGrp="1" noChangeArrowheads="1"/>
          </p:cNvSpPr>
          <p:nvPr userDrawn="1"/>
        </p:nvSpPr>
        <p:spPr>
          <a:xfrm>
            <a:off x="-18510" y="1"/>
            <a:ext cx="1049655" cy="134816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1743" y="2484"/>
                </a:moveTo>
                <a:lnTo>
                  <a:pt x="31743" y="2484"/>
                </a:lnTo>
                <a:cubicBezTo>
                  <a:pt x="30428" y="1799"/>
                  <a:pt x="28450" y="1080"/>
                  <a:pt x="26054" y="0"/>
                </a:cubicBezTo>
                <a:lnTo>
                  <a:pt x="0" y="0"/>
                </a:lnTo>
                <a:lnTo>
                  <a:pt x="0" y="34200"/>
                </a:lnTo>
                <a:lnTo>
                  <a:pt x="0" y="34200"/>
                </a:lnTo>
                <a:cubicBezTo>
                  <a:pt x="7029" y="37461"/>
                  <a:pt x="14504" y="41491"/>
                  <a:pt x="25070" y="40664"/>
                </a:cubicBezTo>
                <a:lnTo>
                  <a:pt x="25070" y="40664"/>
                </a:lnTo>
                <a:cubicBezTo>
                  <a:pt x="33399" y="40015"/>
                  <a:pt x="43200" y="43200"/>
                  <a:pt x="39593" y="28375"/>
                </a:cubicBezTo>
                <a:lnTo>
                  <a:pt x="39593" y="28375"/>
                </a:lnTo>
                <a:cubicBezTo>
                  <a:pt x="35986" y="13550"/>
                  <a:pt x="38530" y="6023"/>
                  <a:pt x="31743" y="248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" name="Shape 1061"/>
          <p:cNvSpPr>
            <a:spLocks noGrp="1" noChangeArrowheads="1"/>
          </p:cNvSpPr>
          <p:nvPr userDrawn="1"/>
        </p:nvSpPr>
        <p:spPr>
          <a:xfrm>
            <a:off x="1228093" y="1"/>
            <a:ext cx="2879725" cy="195723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2864" y="0"/>
                </a:moveTo>
                <a:lnTo>
                  <a:pt x="10583" y="0"/>
                </a:lnTo>
                <a:lnTo>
                  <a:pt x="10583" y="0"/>
                </a:lnTo>
                <a:cubicBezTo>
                  <a:pt x="9017" y="532"/>
                  <a:pt x="7515" y="1058"/>
                  <a:pt x="6214" y="1509"/>
                </a:cubicBezTo>
                <a:lnTo>
                  <a:pt x="6214" y="1509"/>
                </a:lnTo>
                <a:cubicBezTo>
                  <a:pt x="1428" y="3166"/>
                  <a:pt x="0" y="6109"/>
                  <a:pt x="212" y="8072"/>
                </a:cubicBezTo>
                <a:lnTo>
                  <a:pt x="212" y="8072"/>
                </a:lnTo>
                <a:cubicBezTo>
                  <a:pt x="758" y="13092"/>
                  <a:pt x="1111" y="20742"/>
                  <a:pt x="1212" y="25114"/>
                </a:cubicBezTo>
                <a:lnTo>
                  <a:pt x="1212" y="25114"/>
                </a:lnTo>
                <a:cubicBezTo>
                  <a:pt x="1301" y="28962"/>
                  <a:pt x="4204" y="30446"/>
                  <a:pt x="6906" y="31937"/>
                </a:cubicBezTo>
                <a:lnTo>
                  <a:pt x="6906" y="31937"/>
                </a:lnTo>
                <a:cubicBezTo>
                  <a:pt x="9246" y="33229"/>
                  <a:pt x="19775" y="38395"/>
                  <a:pt x="22112" y="39685"/>
                </a:cubicBezTo>
                <a:lnTo>
                  <a:pt x="22112" y="39685"/>
                </a:lnTo>
                <a:cubicBezTo>
                  <a:pt x="22112" y="39685"/>
                  <a:pt x="27355" y="43200"/>
                  <a:pt x="30298" y="38395"/>
                </a:cubicBezTo>
                <a:lnTo>
                  <a:pt x="30298" y="38395"/>
                </a:lnTo>
                <a:cubicBezTo>
                  <a:pt x="33277" y="33533"/>
                  <a:pt x="36665" y="27667"/>
                  <a:pt x="39367" y="23576"/>
                </a:cubicBezTo>
                <a:lnTo>
                  <a:pt x="39367" y="23576"/>
                </a:lnTo>
                <a:cubicBezTo>
                  <a:pt x="41761" y="19953"/>
                  <a:pt x="43200" y="17587"/>
                  <a:pt x="40977" y="12816"/>
                </a:cubicBezTo>
                <a:lnTo>
                  <a:pt x="40977" y="12816"/>
                </a:lnTo>
                <a:cubicBezTo>
                  <a:pt x="39697" y="10062"/>
                  <a:pt x="35347" y="3936"/>
                  <a:pt x="32864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274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 baseline="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1829534"/>
      </p:ext>
    </p:extLst>
  </p:cSld>
  <p:clrMapOvr>
    <a:masterClrMapping/>
  </p:clrMapOvr>
</p:sld>
</file>

<file path=ppt/theme/theme1.xml><?xml version="1.0" encoding="utf-8"?>
<a:theme xmlns:a="http://schemas.openxmlformats.org/drawingml/2006/main" name="Testudines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Office PowerPoint</Application>
  <PresentationFormat>Экран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Testudines</vt:lpstr>
      <vt:lpstr>Презентация PowerPoint</vt:lpstr>
    </vt:vector>
  </TitlesOfParts>
  <Company>NKT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 Kirillov</dc:creator>
  <cp:lastModifiedBy>Sergey Kirillov</cp:lastModifiedBy>
  <cp:revision>8</cp:revision>
  <dcterms:created xsi:type="dcterms:W3CDTF">2012-11-29T16:12:50Z</dcterms:created>
  <dcterms:modified xsi:type="dcterms:W3CDTF">2013-10-22T13:40:22Z</dcterms:modified>
</cp:coreProperties>
</file>